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0" r:id="rId1"/>
  </p:sldMasterIdLst>
  <p:sldIdLst>
    <p:sldId id="256" r:id="rId2"/>
  </p:sldIdLst>
  <p:sldSz cx="8640763" cy="57594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993" userDrawn="1">
          <p15:clr>
            <a:srgbClr val="A4A3A4"/>
          </p15:clr>
        </p15:guide>
        <p15:guide id="2" pos="2721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24" autoAdjust="0"/>
    <p:restoredTop sz="94660"/>
  </p:normalViewPr>
  <p:slideViewPr>
    <p:cSldViewPr snapToGrid="0">
      <p:cViewPr varScale="1">
        <p:scale>
          <a:sx n="76" d="100"/>
          <a:sy n="76" d="100"/>
        </p:scale>
        <p:origin x="67" y="235"/>
      </p:cViewPr>
      <p:guideLst>
        <p:guide orient="horz" pos="2993"/>
        <p:guide pos="2721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4966863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8913336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</p:sldLayoutIdLst>
  <p:txStyles>
    <p:titleStyle>
      <a:lvl1pPr algn="ctr" defTabSz="767913" rtl="0" eaLnBrk="1" latinLnBrk="0" hangingPunct="1">
        <a:lnSpc>
          <a:spcPct val="90000"/>
        </a:lnSpc>
        <a:spcBef>
          <a:spcPct val="0"/>
        </a:spcBef>
        <a:buNone/>
        <a:defRPr sz="369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1978" indent="-191978" algn="l" defTabSz="767913" rtl="0" eaLnBrk="1" latinLnBrk="0" hangingPunct="1">
        <a:lnSpc>
          <a:spcPct val="90000"/>
        </a:lnSpc>
        <a:spcBef>
          <a:spcPts val="840"/>
        </a:spcBef>
        <a:buFont typeface="Arial" panose="020B0604020202020204" pitchFamily="34" charset="0"/>
        <a:buChar char="•"/>
        <a:defRPr sz="2351" kern="1200">
          <a:solidFill>
            <a:schemeClr val="tx1"/>
          </a:solidFill>
          <a:latin typeface="+mn-lt"/>
          <a:ea typeface="+mn-ea"/>
          <a:cs typeface="+mn-cs"/>
        </a:defRPr>
      </a:lvl1pPr>
      <a:lvl2pPr marL="57593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2016" kern="1200">
          <a:solidFill>
            <a:schemeClr val="tx1"/>
          </a:solidFill>
          <a:latin typeface="+mn-lt"/>
          <a:ea typeface="+mn-ea"/>
          <a:cs typeface="+mn-cs"/>
        </a:defRPr>
      </a:lvl2pPr>
      <a:lvl3pPr marL="95989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680" kern="1200">
          <a:solidFill>
            <a:schemeClr val="tx1"/>
          </a:solidFill>
          <a:latin typeface="+mn-lt"/>
          <a:ea typeface="+mn-ea"/>
          <a:cs typeface="+mn-cs"/>
        </a:defRPr>
      </a:lvl3pPr>
      <a:lvl4pPr marL="134384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72780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211176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49571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879674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26363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1pPr>
      <a:lvl2pPr marL="383957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2pPr>
      <a:lvl3pPr marL="76791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3pPr>
      <a:lvl4pPr marL="115187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53582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191978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303739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68769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071652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rig">
            <a:extLst>
              <a:ext uri="{FF2B5EF4-FFF2-40B4-BE49-F238E27FC236}">
                <a16:creationId xmlns:a16="http://schemas.microsoft.com/office/drawing/2014/main" id="{812F67B6-216D-D29D-932E-985A04E64834}"/>
              </a:ext>
            </a:extLst>
          </p:cNvPr>
          <p:cNvSpPr/>
          <p:nvPr/>
        </p:nvSpPr>
        <p:spPr>
          <a:xfrm>
            <a:off x="473048" y="1079725"/>
            <a:ext cx="2160000" cy="3600000"/>
          </a:xfrm>
          <a:prstGeom prst="frame">
            <a:avLst/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accent2"/>
            </a:solidFill>
          </a:ln>
          <a:scene3d>
            <a:camera prst="isometricOffAxis1Right"/>
            <a:lightRig rig="harsh" dir="t"/>
          </a:scene3d>
          <a:sp3d extrusionH="914400"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0938682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on2" id="{26A274EF-EF57-455B-9C9F-7EB5D5275ADE}" vid="{61F186A6-6420-4277-954D-28BA2D3E7463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24x16minimal</Template>
  <TotalTime>0</TotalTime>
  <Words>0</Words>
  <Application>Microsoft Office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3" baseType="lpstr">
      <vt:lpstr>Arial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Regina Henschel</dc:creator>
  <cp:lastModifiedBy>Regina Henschel</cp:lastModifiedBy>
  <cp:revision>3</cp:revision>
  <dcterms:created xsi:type="dcterms:W3CDTF">2024-03-11T10:05:01Z</dcterms:created>
  <dcterms:modified xsi:type="dcterms:W3CDTF">2024-03-11T11:08:16Z</dcterms:modified>
</cp:coreProperties>
</file>

<file path=docProps/thumbnail.jpeg>
</file>