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108200" cy="787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711200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0</a:t>
            </a:r>
          </a:p>
        </p:txBody>
      </p:sp>
      <p:sp>
        <p:nvSpPr>
          <p:cNvPr id="4" name=""/>
          <p:cNvSpPr/>
          <p:nvPr/>
        </p:nvSpPr>
        <p:spPr>
          <a:xfrm>
            <a:off x="1027379" y="584200"/>
            <a:ext cx="931468" cy="533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154379" y="711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1620113" y="711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cxnSp>
        <p:nvCxnSpPr>
          <p:cNvPr id="7" name=""/>
          <p:cNvCxnSpPr/>
          <p:nvPr/>
        </p:nvCxnSpPr>
        <p:spPr>
          <a:xfrm>
            <a:off x="1366113" y="850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2212848" y="711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9" name=""/>
          <p:cNvSpPr/>
          <p:nvPr/>
        </p:nvSpPr>
        <p:spPr>
          <a:xfrm>
            <a:off x="1366113" y="607592"/>
            <a:ext cx="846734" cy="175909"/>
          </a:xfrm>
          <a:custGeom>
            <a:pathLst>
              <a:path w="846734" h="175909">
                <a:moveTo>
                  <a:pt x="846734" y="175909"/>
                </a:moveTo>
                <a:cubicBezTo>
                  <a:pt x="759128" y="126407"/>
                  <a:pt x="634701" y="63824"/>
                  <a:pt x="529234" y="40107"/>
                </a:cubicBezTo>
                <a:cubicBezTo>
                  <a:pt x="397041" y="10380"/>
                  <a:pt x="319921" y="0"/>
                  <a:pt x="190500" y="40107"/>
                </a:cubicBezTo>
                <a:cubicBezTo>
                  <a:pt x="125481" y="60255"/>
                  <a:pt x="55579" y="106892"/>
                  <a:pt x="0" y="15041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